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5217" autoAdjust="0"/>
  </p:normalViewPr>
  <p:slideViewPr>
    <p:cSldViewPr>
      <p:cViewPr varScale="1">
        <p:scale>
          <a:sx n="88" d="100"/>
          <a:sy n="8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A8A55-4A49-42DB-ABBF-DE6299812B8E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780E6-FF4E-4BBE-BA84-136049F27C1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444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C5454-E8FF-4D2D-935F-BFD9393CD226}" type="datetimeFigureOut">
              <a:rPr lang="ru-RU" smtClean="0"/>
              <a:pPr/>
              <a:t>01.10.2015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82A97-D0FB-4E1C-BE83-5F6AA669FE5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5575"/>
          <a:stretch/>
        </p:blipFill>
        <p:spPr bwMode="auto">
          <a:xfrm>
            <a:off x="2009" y="-381"/>
            <a:ext cx="456999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0" y="764704"/>
            <a:ext cx="4572000" cy="720000"/>
          </a:xfrm>
          <a:prstGeom prst="rect">
            <a:avLst/>
          </a:prstGeom>
          <a:solidFill>
            <a:schemeClr val="tx2">
              <a:lumMod val="75000"/>
              <a:alpha val="7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АТРИБУТИКА</a:t>
            </a:r>
            <a:endParaRPr lang="ru-RU" sz="2000" dirty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764704"/>
            <a:ext cx="4572000" cy="72000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ПОДАРОЧНАЯ</a:t>
            </a:r>
          </a:p>
        </p:txBody>
      </p:sp>
      <p:pic>
        <p:nvPicPr>
          <p:cNvPr id="7" name="Picture 2" descr="C:\Users\Baikalov\Desktop\Документы\Байкалов\Реклама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116632"/>
            <a:ext cx="2057507" cy="5279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2" descr="C:\Users\Павел Байкалов\Desktop\u_71504d77235d9aa53d33fbec79303a1e_8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989" y="1802998"/>
            <a:ext cx="2450021" cy="2368354"/>
          </a:xfrm>
          <a:prstGeom prst="ellipse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009" y="1485085"/>
            <a:ext cx="4572000" cy="5372915"/>
          </a:xfrm>
          <a:prstGeom prst="rect">
            <a:avLst/>
          </a:prstGeom>
          <a:solidFill>
            <a:schemeClr val="tx2">
              <a:lumMod val="75000"/>
              <a:alpha val="7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endParaRPr lang="ru-RU" sz="2000" dirty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1484704"/>
            <a:ext cx="4572000" cy="5373296"/>
          </a:xfrm>
          <a:prstGeom prst="rect">
            <a:avLst/>
          </a:prstGeom>
          <a:solidFill>
            <a:schemeClr val="tx2">
              <a:lumMod val="75000"/>
              <a:alpha val="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600"/>
              </a:spcAft>
            </a:pPr>
            <a:r>
              <a:rPr lang="ru-RU" sz="14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Для того, чтобы гости как минимум точно не замерзли, а как максимум увезли с собой впечатления, воплощенные в теплых сибирских подарках, мы предлагаем заказать для группы брендированные валенки, шерстяные носки (главным образом, чтобы в валенках было удобно), шарфы, варежки или, например заячьи ушанки </a:t>
            </a:r>
            <a:r>
              <a:rPr lang="ru-RU" sz="14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sym typeface="Wingdings" pitchFamily="2" charset="2"/>
              </a:rPr>
              <a:t> </a:t>
            </a:r>
          </a:p>
          <a:p>
            <a:pPr algn="just">
              <a:spcAft>
                <a:spcPts val="600"/>
              </a:spcAft>
            </a:pPr>
            <a:endParaRPr lang="ru-RU" sz="1400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sym typeface="Wingdings" pitchFamily="2" charset="2"/>
            </a:endParaRPr>
          </a:p>
          <a:p>
            <a:pPr algn="just">
              <a:spcAft>
                <a:spcPts val="600"/>
              </a:spcAft>
            </a:pPr>
            <a:r>
              <a:rPr lang="ru-RU" sz="14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sym typeface="Wingdings" pitchFamily="2" charset="2"/>
              </a:rPr>
              <a:t>А чтобы валенки не скользили на льду во время плясок на ледовой вечеринке – пригодятся мягкие кошки ;) </a:t>
            </a:r>
            <a:endParaRPr lang="ru-RU" sz="1400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074" name="Picture 2" descr="C:\Users\Павел Байкалов\Desktop\J35-Free-Shipping-New-Snow-Ice-Climbing-Cleats-Spikes-Grips-Crampon-5-Stud-Anti-Slip-Shoe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50" y="4437112"/>
            <a:ext cx="3086100" cy="20574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28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3985</TotalTime>
  <Words>74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Байкальские приключения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Maria</dc:creator>
  <cp:lastModifiedBy>Павел Байкалов</cp:lastModifiedBy>
  <cp:revision>565</cp:revision>
  <dcterms:created xsi:type="dcterms:W3CDTF">2015-03-13T05:12:08Z</dcterms:created>
  <dcterms:modified xsi:type="dcterms:W3CDTF">2015-10-01T12:48:52Z</dcterms:modified>
</cp:coreProperties>
</file>